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oppins"/>
      <p:regular r:id="rId11"/>
      <p:bold r:id="rId12"/>
      <p:italic r:id="rId13"/>
      <p:boldItalic r:id="rId14"/>
    </p:embeddedFont>
    <p:embeddedFont>
      <p:font typeface="Montserrat Light"/>
      <p:regular r:id="rId15"/>
      <p:bold r:id="rId16"/>
      <p:italic r:id="rId17"/>
      <p:boldItalic r:id="rId18"/>
    </p:embeddedFont>
    <p:embeddedFont>
      <p:font typeface="Work Sans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11" Type="http://schemas.openxmlformats.org/officeDocument/2006/relationships/font" Target="fonts/Poppins-regular.fntdata"/><Relationship Id="rId22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21" Type="http://schemas.openxmlformats.org/officeDocument/2006/relationships/font" Target="fonts/WorkSans-italic.fntdata"/><Relationship Id="rId13" Type="http://schemas.openxmlformats.org/officeDocument/2006/relationships/font" Target="fonts/Poppins-italic.fntdata"/><Relationship Id="rId24" Type="http://schemas.openxmlformats.org/officeDocument/2006/relationships/font" Target="fonts/PoppinsExtraBold-boldItalic.fntdata"/><Relationship Id="rId12" Type="http://schemas.openxmlformats.org/officeDocument/2006/relationships/font" Target="fonts/Poppins-bold.fntdata"/><Relationship Id="rId23" Type="http://schemas.openxmlformats.org/officeDocument/2006/relationships/font" Target="fonts/Poppi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Light-regular.fntdata"/><Relationship Id="rId14" Type="http://schemas.openxmlformats.org/officeDocument/2006/relationships/font" Target="fonts/Poppins-boldItalic.fntdata"/><Relationship Id="rId17" Type="http://schemas.openxmlformats.org/officeDocument/2006/relationships/font" Target="fonts/MontserratLight-italic.fntdata"/><Relationship Id="rId16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6353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6353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6353b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6353b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6353b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6353b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53851c3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53851c3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53851c3d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53851c3d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CSS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375" y="1508925"/>
            <a:ext cx="5567249" cy="3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950" y="1389350"/>
            <a:ext cx="4706100" cy="33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Silahkan buat file HTML seperti tampilan di bawah ini :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Halaman login https://www.instagram.com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675" y="1885575"/>
            <a:ext cx="4536552" cy="25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805600" y="1885575"/>
            <a:ext cx="28707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Poin yang dinilai adalah :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Kemiripan layout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tampilan di browser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coding pada text editor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tugas ini dalam bentuk html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Push coding mu ke dalam github (akses public)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Screenshot hasil html mu ke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Cantumkan link git mu di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/ PDF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15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